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2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03B92E7-96B5-4858-B861-E5AFA0420170}">
          <p14:sldIdLst>
            <p14:sldId id="256"/>
            <p14:sldId id="258"/>
          </p14:sldIdLst>
        </p14:section>
        <p14:section name="Раздел без заголовка" id="{76DC176E-792E-44E1-9E7E-2825C855E079}">
          <p14:sldIdLst>
            <p14:sldId id="259"/>
            <p14:sldId id="282"/>
            <p14:sldId id="260"/>
            <p14:sldId id="261"/>
            <p14:sldId id="262"/>
            <p14:sldId id="271"/>
            <p14:sldId id="263"/>
            <p14:sldId id="264"/>
            <p14:sldId id="265"/>
            <p14:sldId id="266"/>
            <p14:sldId id="267"/>
            <p14:sldId id="268"/>
            <p14:sldId id="269"/>
            <p14:sldId id="278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88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32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2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0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3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95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99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9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92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52C34-07B7-492D-B3AB-709E2CCCA8CA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B80A8-2789-49DE-9C7A-DE0E51EC4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6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158"/>
            <a:ext cx="9505056" cy="68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ГПОАУ  </a:t>
            </a:r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ЯО Рыбинский промышленно-экономический КОЛЛЕДЖ</a:t>
            </a:r>
          </a:p>
        </p:txBody>
      </p:sp>
      <p:pic>
        <p:nvPicPr>
          <p:cNvPr id="1026" name="Picture 2" descr="C:\Users\User\Desktop\РПЭ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471"/>
            <a:ext cx="3347864" cy="28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25" y="3208"/>
            <a:ext cx="9144000" cy="685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-209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Ноябрь 2014 – январь 2015 проведение капитального ремонта производственного корпуса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ремонт 2014-15\IMG_8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40" y="3789040"/>
            <a:ext cx="3703960" cy="22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ремонт 2014-15\IMG_8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2" y="3822046"/>
            <a:ext cx="4104585" cy="22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ремонт 2014-15\IMG_8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02399"/>
            <a:ext cx="4320480" cy="24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176495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Ресурсный центр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2739"/>
            <a:ext cx="41624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02" y="1268760"/>
            <a:ext cx="3920478" cy="24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1" y="4077072"/>
            <a:ext cx="33623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02" y="3891202"/>
            <a:ext cx="3993448" cy="212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51937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Токарная мастерская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3" y="1124744"/>
            <a:ext cx="32575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20" y="1362035"/>
            <a:ext cx="47053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2385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8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23046"/>
            <a:ext cx="91376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021085" y="166453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20000"/>
                </a:solidFill>
                <a:latin typeface="Monotype Corsiva" pitchFamily="66" charset="0"/>
              </a:rPr>
              <a:t>Мастерские и лаборатории</a:t>
            </a:r>
            <a:endParaRPr lang="ru-RU" sz="32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66" y="836712"/>
            <a:ext cx="2868811" cy="215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4" y="836967"/>
            <a:ext cx="2869545" cy="215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0" y="3405954"/>
            <a:ext cx="39989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21" y="3601216"/>
            <a:ext cx="25844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2414" y="3053099"/>
            <a:ext cx="2148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электромонтеров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245586" y="3220706"/>
            <a:ext cx="398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Станочников широкого профиля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6667" y="5810771"/>
            <a:ext cx="286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Поваров, кондитеров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504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243520"/>
            <a:ext cx="5038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820000"/>
                </a:solidFill>
                <a:latin typeface="Monotype Corsiva" pitchFamily="66" charset="0"/>
              </a:rPr>
              <a:t>Мастерские и лаборатории</a:t>
            </a:r>
            <a:endParaRPr lang="ru-RU" sz="32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4" y="828295"/>
            <a:ext cx="258920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16922"/>
            <a:ext cx="2605448" cy="19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09502"/>
            <a:ext cx="24320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0" y="3789040"/>
            <a:ext cx="27495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115" y="1484784"/>
            <a:ext cx="266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Лаборатория </a:t>
            </a:r>
          </a:p>
          <a:p>
            <a:r>
              <a:rPr lang="ru-RU" sz="2000" b="1" dirty="0" smtClean="0"/>
              <a:t>парикмахеров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1237" y="6043354"/>
            <a:ext cx="274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Кабинет декоративно –прикладного творчества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74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16632"/>
            <a:ext cx="8229600" cy="1580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727" y="0"/>
            <a:ext cx="9390903" cy="69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4675" y="116632"/>
            <a:ext cx="570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20000"/>
                </a:solidFill>
                <a:latin typeface="Monotype Corsiva" pitchFamily="66" charset="0"/>
              </a:rPr>
              <a:t>Мастерские и лаборатории</a:t>
            </a:r>
            <a:endParaRPr lang="ru-RU" sz="32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27432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3" y="880445"/>
            <a:ext cx="2735021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3429000"/>
            <a:ext cx="4023913" cy="22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93" y="3284984"/>
            <a:ext cx="2664296" cy="221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3923928" y="1810009"/>
            <a:ext cx="199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контролеров </a:t>
            </a:r>
          </a:p>
          <a:p>
            <a:r>
              <a:rPr lang="ru-RU" sz="2000" b="1" dirty="0" smtClean="0"/>
              <a:t>банка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598063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Кабинет информатики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26391" y="5438439"/>
            <a:ext cx="37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Лингафонный кабинет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812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37" y="-246405"/>
            <a:ext cx="9328125" cy="71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037512"/>
            <a:ext cx="9138648" cy="685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5703" y="9037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Наши выпускники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53" y="908720"/>
            <a:ext cx="1862063" cy="19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3244334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860000"/>
                </a:solidFill>
                <a:latin typeface="Monotype Corsiva" pitchFamily="66" charset="0"/>
              </a:rPr>
              <a:t>Павлов Станислав выпуск 2010 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952220"/>
            <a:ext cx="3131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Призер </a:t>
            </a:r>
            <a:r>
              <a:rPr lang="ru-RU" dirty="0"/>
              <a:t>конкурса «Мастера Центральной России»</a:t>
            </a:r>
          </a:p>
          <a:p>
            <a:r>
              <a:rPr lang="ru-RU" dirty="0"/>
              <a:t>Лауреат премии губернатора Ярославской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6458" y="5175043"/>
            <a:ext cx="336432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2011г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 Фрезеровщик ООО «Газовые турбины»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74" y="3760082"/>
            <a:ext cx="151765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376"/>
            <a:ext cx="1690298" cy="222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42066" y="2276872"/>
            <a:ext cx="3806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20000"/>
                </a:solidFill>
                <a:latin typeface="Monotype Corsiva" pitchFamily="66" charset="0"/>
              </a:rPr>
              <a:t>Околодков Виталий выпуск 2012г.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3068960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Победитель областной олимпиады по профессии токарь</a:t>
            </a:r>
          </a:p>
          <a:p>
            <a:r>
              <a:rPr lang="ru-RU" dirty="0"/>
              <a:t> Лауреат премии губернатора Ярославской области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48" y="3956668"/>
            <a:ext cx="2345680" cy="199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0800000" flipV="1">
            <a:off x="4942067" y="4813994"/>
            <a:ext cx="179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2012г. ОАО НПО Сатурн ц.57</a:t>
            </a:r>
          </a:p>
        </p:txBody>
      </p:sp>
    </p:spTree>
    <p:extLst>
      <p:ext uri="{BB962C8B-B14F-4D97-AF65-F5344CB8AC3E}">
        <p14:creationId xmlns:p14="http://schemas.microsoft.com/office/powerpoint/2010/main" val="13445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3243" y="190871"/>
            <a:ext cx="7465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Внеурочная студенческая жизнь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28463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3012129"/>
            <a:ext cx="2425050" cy="181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96" y="5085184"/>
            <a:ext cx="2247577" cy="160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49018"/>
            <a:ext cx="2493560" cy="186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95" y="3645024"/>
            <a:ext cx="26870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27" y="1307906"/>
            <a:ext cx="2188071" cy="41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414341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1966 год – открытие технического училища  на базе  завода Приборостроения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35174"/>
            <a:ext cx="6224587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9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30083" cy="70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115616" y="26064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Начало строительства производственного 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корпуса училища на ул.9 мая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0" y="1582255"/>
            <a:ext cx="59436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74" y="1582255"/>
            <a:ext cx="260985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5" y="1285008"/>
            <a:ext cx="7546850" cy="42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1972 год техническое училище переехало в корпус на ул.9 Мая</a:t>
            </a:r>
            <a:r>
              <a:rPr lang="ru-RU" sz="3600" dirty="0" smtClean="0">
                <a:latin typeface="Monotype Corsiva" pitchFamily="66" charset="0"/>
              </a:rPr>
              <a:t>.</a:t>
            </a:r>
            <a:endParaRPr lang="ru-RU" sz="3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44"/>
            <a:ext cx="9165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1975 – техническое училище преобразовано в среднее техническое училище № 32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92" y="1412776"/>
            <a:ext cx="6213475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398333"/>
            <a:ext cx="7940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1993 год- переименование среднего технического училища в профессиональный лицей № 32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User\Desktop\Рисунок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01" y="2060848"/>
            <a:ext cx="6263785" cy="39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68" y="-53071"/>
            <a:ext cx="9246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16632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2012 год – профессиональный лицей переименован в ГОУ СПО Рыбинский промышленно- экономический техникум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192688" cy="389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3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043608" y="908720"/>
            <a:ext cx="807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425374" cy="369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3265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2012 год – реорганизация присоединение </a:t>
            </a:r>
          </a:p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ПЛ № 38 к РПЭТ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68" y="1114613"/>
            <a:ext cx="3938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User\Desktop\Рисунок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47" y="3453593"/>
            <a:ext cx="3922616" cy="22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Руслан\kKuyPs8J0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2" y="-99392"/>
            <a:ext cx="9282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1663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20000"/>
                </a:solidFill>
                <a:latin typeface="Monotype Corsiva" pitchFamily="66" charset="0"/>
              </a:rPr>
              <a:t>2015 год -  Рыбинский промышленно- экономический техникум переименован в ГПОАУ ЯО Рыбинский промышленно- экономический колледж</a:t>
            </a:r>
            <a:endParaRPr lang="ru-RU" sz="3600" b="1" dirty="0">
              <a:solidFill>
                <a:srgbClr val="820000"/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2876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54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194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Психолог</dc:creator>
  <cp:lastModifiedBy>Зам. по УПР</cp:lastModifiedBy>
  <cp:revision>74</cp:revision>
  <dcterms:created xsi:type="dcterms:W3CDTF">2015-03-10T05:14:52Z</dcterms:created>
  <dcterms:modified xsi:type="dcterms:W3CDTF">2015-12-01T06:46:50Z</dcterms:modified>
</cp:coreProperties>
</file>